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0" autoAdjust="0"/>
    <p:restoredTop sz="94660"/>
  </p:normalViewPr>
  <p:slideViewPr>
    <p:cSldViewPr snapToGrid="0">
      <p:cViewPr varScale="1">
        <p:scale>
          <a:sx n="61" d="100"/>
          <a:sy n="61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B258C-53EB-16F3-AA18-7BFEE71C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4DF9C-71F4-0E88-B7E2-AC45C1E9E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B8F53-41D7-DD08-B286-48EDA6BC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F8F71-CD42-C148-7062-5118B2D6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CC47C-44FC-2256-55E5-C4F1AAE3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677F-D178-EE61-38ED-4F631E9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C67B2-A54B-14E2-5A38-D5C71A0D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1E5E-BEAF-FF64-FE2E-C76C8E09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32F53-94F3-BF77-4E48-C0A9F311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BAD0D-E2DB-0E2C-8838-CABA8DD2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69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DC1E8C-2CED-249D-07A3-5E8DE6F81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90F768-92A1-B9B0-4D49-A5C9E6F2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0EF08-0569-8260-AEBF-98F49BD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F4A74-6A22-424A-F040-617DF283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0FCCD-5536-0A30-5EE9-8A10F859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95FEA-9E19-4B0A-DD92-06EC77B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DB8AA-956F-C8FA-988C-1A6B2CD2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C8119-125F-AC0E-86A3-365F5F79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2ED0C-E36A-BE09-E444-A7128E4A6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B6BB5-01FD-A6B1-2F0E-2DF79E82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8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ECC34-8AA9-FB23-BA16-5DC4460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75F95-AA24-BEC9-DB91-4ECE12886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A8354-E268-C9B7-72FF-BE11D5F0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24959-DCC3-356B-0654-9A6EE91F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CE285-F96A-506B-3646-9205EA98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2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49FF2-714C-2B9E-65C3-6492C9E5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89E70-3E1D-9BF5-5E1A-732778DC9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79285-67D0-BAF4-CDC3-32140E5A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9558F9-A2A1-271F-A968-3F03CAE5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BC3DE-9443-EC7A-FE44-14490075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D5CA95-93D5-91E9-2958-5981DE31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4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EF3AB-48B0-FBF7-C5DA-DEBAEF27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CFF9A-5E2D-777D-3ECD-5671AC011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B542BC-6A8E-F8EF-B465-CA2510CD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CBAA75-1B48-1AE3-DF7B-B42B78F5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D31B90-19C2-20A8-C786-AA333906D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7DD9F8-36ED-9096-8AA8-B93C1CD94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958E4A-2DFB-8FF0-74F6-2B162037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3CE5BE-BE5F-0B3A-C031-5A6B7C92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4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B4F-EFF2-D356-9598-0D87429B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7668DF-8795-0AC1-53F3-6F9337AB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FAC6B1-4A21-6CFA-E673-B14F40B0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56CA2D-341E-2BA5-438E-51D6ADBA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273ED1-9DA5-E614-E708-37BB0BD9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D82748-F5F3-92C1-4C5C-5591EE0B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B5386-03ED-6E64-62BF-0EC72C3B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3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7989D-5920-7312-A601-09EC86FF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08F7A-61DA-941E-0E67-D54C445C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0D7C28-E1B3-15C5-38DD-00E89DC59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F0C10-E047-E493-5932-8BA41484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7D3D2-9FC2-A90D-D7A3-F773066A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F6648B-1E38-ECA8-434C-564332B0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2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305B7-E2FC-C029-42FE-AF7F7F86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E2F921-77E6-D1C3-140C-3636059F5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2076E0-5B0B-3718-B324-F6FE2DACE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FEB10D-39DA-17DF-73B1-5288F9AA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86B899-3044-B8E2-29C9-E0797A4E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00761-881E-D888-94EB-2E87EBDB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7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38F6AD-C626-1B84-9E86-6A01F37F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40DC5-D15E-9C85-3908-C0E323F79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B9124-16FA-9EDD-F184-42B1A645E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79E29-3CFB-6EBB-8CC2-206031AD6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4A100-3842-5E88-40AB-2A527173B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7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970CFC0-06F4-15A4-F436-8EC1F4C81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121701"/>
            <a:ext cx="3658053" cy="178651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>
                <a:solidFill>
                  <a:schemeClr val="tx2"/>
                </a:solidFill>
              </a:rPr>
              <a:t>I2C LCD</a:t>
            </a:r>
            <a:r>
              <a:rPr lang="ko-KR" altLang="en-US" sz="4000">
                <a:solidFill>
                  <a:schemeClr val="tx2"/>
                </a:solidFill>
              </a:rPr>
              <a:t>출력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AC730-EF2D-8400-A405-27181DDBF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658053" cy="955111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1700">
                <a:solidFill>
                  <a:schemeClr val="tx2"/>
                </a:solidFill>
              </a:rPr>
              <a:t>조장</a:t>
            </a:r>
            <a:r>
              <a:rPr lang="en-US" altLang="ko-KR" sz="1700">
                <a:solidFill>
                  <a:schemeClr val="tx2"/>
                </a:solidFill>
              </a:rPr>
              <a:t>:</a:t>
            </a:r>
            <a:r>
              <a:rPr lang="ko-KR" altLang="en-US" sz="1700">
                <a:solidFill>
                  <a:schemeClr val="tx2"/>
                </a:solidFill>
              </a:rPr>
              <a:t>정시철</a:t>
            </a:r>
            <a:endParaRPr lang="en-US" altLang="ko-KR" sz="1700">
              <a:solidFill>
                <a:schemeClr val="tx2"/>
              </a:solidFill>
            </a:endParaRPr>
          </a:p>
          <a:p>
            <a:pPr algn="l"/>
            <a:r>
              <a:rPr lang="ko-KR" altLang="en-US" sz="1700">
                <a:solidFill>
                  <a:schemeClr val="tx2"/>
                </a:solidFill>
              </a:rPr>
              <a:t>조원</a:t>
            </a:r>
            <a:r>
              <a:rPr lang="en-US" altLang="ko-KR" sz="1700">
                <a:solidFill>
                  <a:schemeClr val="tx2"/>
                </a:solidFill>
              </a:rPr>
              <a:t>:</a:t>
            </a:r>
            <a:r>
              <a:rPr lang="ko-KR" altLang="en-US" sz="1700">
                <a:solidFill>
                  <a:schemeClr val="tx2"/>
                </a:solidFill>
              </a:rPr>
              <a:t>전승호</a:t>
            </a:r>
            <a:r>
              <a:rPr lang="en-US" altLang="ko-KR" sz="1700">
                <a:solidFill>
                  <a:schemeClr val="tx2"/>
                </a:solidFill>
              </a:rPr>
              <a:t>,</a:t>
            </a:r>
            <a:r>
              <a:rPr lang="ko-KR" altLang="en-US" sz="1700">
                <a:solidFill>
                  <a:schemeClr val="tx2"/>
                </a:solidFill>
              </a:rPr>
              <a:t>황영훈</a:t>
            </a:r>
            <a:r>
              <a:rPr lang="en-US" altLang="ko-KR" sz="1700">
                <a:solidFill>
                  <a:schemeClr val="tx2"/>
                </a:solidFill>
              </a:rPr>
              <a:t>,</a:t>
            </a:r>
            <a:r>
              <a:rPr lang="ko-KR" altLang="en-US" sz="1700">
                <a:solidFill>
                  <a:schemeClr val="tx2"/>
                </a:solidFill>
              </a:rPr>
              <a:t>강해성</a:t>
            </a:r>
            <a:r>
              <a:rPr lang="en-US" altLang="ko-KR" sz="1700">
                <a:solidFill>
                  <a:schemeClr val="tx2"/>
                </a:solidFill>
              </a:rPr>
              <a:t>,</a:t>
            </a:r>
            <a:r>
              <a:rPr lang="ko-KR" altLang="en-US" sz="1700">
                <a:solidFill>
                  <a:schemeClr val="tx2"/>
                </a:solidFill>
              </a:rPr>
              <a:t>윤영찬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721A14C-BFA9-605E-87E7-F3D45A623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"/>
          <a:stretch/>
        </p:blipFill>
        <p:spPr>
          <a:xfrm>
            <a:off x="6379341" y="2011495"/>
            <a:ext cx="5029200" cy="282724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4481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7B399D-7A3B-2282-C66B-4157129D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rgbClr val="FFFFFF"/>
                </a:solidFill>
              </a:rPr>
              <a:t>아두이노</a:t>
            </a:r>
            <a:r>
              <a:rPr lang="en-US" altLang="ko-KR" sz="3600" dirty="0">
                <a:solidFill>
                  <a:srgbClr val="FFFFFF"/>
                </a:solidFill>
              </a:rPr>
              <a:t>I2C  </a:t>
            </a:r>
            <a:r>
              <a:rPr lang="ko-KR" altLang="en-US" sz="3600" dirty="0">
                <a:solidFill>
                  <a:srgbClr val="FFFFFF"/>
                </a:solidFill>
              </a:rPr>
              <a:t>이용한 </a:t>
            </a:r>
            <a:r>
              <a:rPr lang="en-US" altLang="ko-KR" sz="3600" dirty="0">
                <a:solidFill>
                  <a:srgbClr val="FFFFFF"/>
                </a:solidFill>
              </a:rPr>
              <a:t>LCD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3600" dirty="0">
                <a:solidFill>
                  <a:srgbClr val="FFFFFF"/>
                </a:solidFill>
              </a:rPr>
              <a:t>출력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90B94-CCA2-A21A-0B06-6E0BF60F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>
                <a:solidFill>
                  <a:srgbClr val="FEFFFF"/>
                </a:solidFill>
              </a:rPr>
              <a:t>1. LCD : </a:t>
            </a:r>
            <a:r>
              <a:rPr lang="ko-KR" altLang="en-US" sz="2400">
                <a:solidFill>
                  <a:srgbClr val="FEFFFF"/>
                </a:solidFill>
              </a:rPr>
              <a:t>글자 이동</a:t>
            </a:r>
            <a:r>
              <a:rPr lang="en-US" altLang="ko-KR" sz="2400">
                <a:solidFill>
                  <a:srgbClr val="FEFFFF"/>
                </a:solidFill>
              </a:rPr>
              <a:t>, </a:t>
            </a:r>
            <a:r>
              <a:rPr lang="ko-KR" altLang="en-US" sz="2400">
                <a:solidFill>
                  <a:srgbClr val="FEFFFF"/>
                </a:solidFill>
              </a:rPr>
              <a:t>초 출력</a:t>
            </a:r>
            <a:r>
              <a:rPr lang="en-US" altLang="ko-KR" sz="2400">
                <a:solidFill>
                  <a:srgbClr val="FEFFFF"/>
                </a:solidFill>
              </a:rPr>
              <a:t>, </a:t>
            </a:r>
            <a:r>
              <a:rPr lang="ko-KR" altLang="en-US" sz="2400">
                <a:solidFill>
                  <a:srgbClr val="FEFFFF"/>
                </a:solidFill>
              </a:rPr>
              <a:t>깜빡이기 </a:t>
            </a:r>
            <a:endParaRPr lang="en-US" altLang="ko-KR" sz="2400">
              <a:solidFill>
                <a:srgbClr val="FEFFFF"/>
              </a:solidFill>
            </a:endParaRPr>
          </a:p>
          <a:p>
            <a:pPr marL="0" indent="0">
              <a:buNone/>
            </a:pPr>
            <a:r>
              <a:rPr lang="en-US" altLang="ko-KR" sz="2400">
                <a:solidFill>
                  <a:srgbClr val="FEFFFF"/>
                </a:solidFill>
              </a:rPr>
              <a:t>2.</a:t>
            </a:r>
            <a:r>
              <a:rPr lang="ko-KR" altLang="en-US" sz="2400">
                <a:solidFill>
                  <a:srgbClr val="FEFFFF"/>
                </a:solidFill>
              </a:rPr>
              <a:t> </a:t>
            </a:r>
            <a:r>
              <a:rPr lang="en-US" altLang="ko-KR" sz="2400">
                <a:solidFill>
                  <a:srgbClr val="FEFFFF"/>
                </a:solidFill>
              </a:rPr>
              <a:t>LCD : </a:t>
            </a:r>
            <a:r>
              <a:rPr lang="ko-KR" altLang="en-US" sz="2400">
                <a:solidFill>
                  <a:srgbClr val="FEFFFF"/>
                </a:solidFill>
              </a:rPr>
              <a:t>초음파 센서 연동</a:t>
            </a:r>
            <a:r>
              <a:rPr lang="en-US" altLang="ko-KR" sz="2400">
                <a:solidFill>
                  <a:srgbClr val="FEFFFF"/>
                </a:solidFill>
              </a:rPr>
              <a:t>, </a:t>
            </a:r>
            <a:r>
              <a:rPr lang="ko-KR" altLang="en-US" sz="2400">
                <a:solidFill>
                  <a:srgbClr val="FEFFFF"/>
                </a:solidFill>
              </a:rPr>
              <a:t>거리 출력</a:t>
            </a:r>
            <a:endParaRPr lang="en-US" altLang="ko-KR" sz="2400">
              <a:solidFill>
                <a:srgbClr val="FEFFFF"/>
              </a:solidFill>
            </a:endParaRPr>
          </a:p>
          <a:p>
            <a:pPr marL="0" indent="0">
              <a:buNone/>
            </a:pPr>
            <a:endParaRPr lang="ko-KR" altLang="en-US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7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72996E-8A94-4DE9-A10B-3A6E91AC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090874-7F13-464F-70EB-601D5312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2" y="799521"/>
            <a:ext cx="3179261" cy="2008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B9F41C-91A3-F6A9-A4F6-23FAC97D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8" y="3607527"/>
            <a:ext cx="3680286" cy="2125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DA8F17-5432-7D69-B8AD-A7528376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20" y="803177"/>
            <a:ext cx="2852472" cy="5251646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EFED1C63-CFE1-4B06-9656-945E282BF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8D30BC2A-C2BA-4BEC-B57C-28A46CA7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5C7D3781-46A6-40D3-A19F-830C2F9D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9684-4005-2BA9-B78F-6CE835151B37}"/>
              </a:ext>
            </a:extLst>
          </p:cNvPr>
          <p:cNvSpPr txBox="1"/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I2C LCD </a:t>
            </a:r>
            <a:r>
              <a:rPr lang="ko-KR" altLang="en-US" sz="2000" dirty="0">
                <a:solidFill>
                  <a:srgbClr val="FFFFFF"/>
                </a:solidFill>
              </a:rPr>
              <a:t>모듈을 이용하기 위해  추가적인 라이브러리 설치가 필요합니다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9219674-3525-4807-9533-D6BBB3FE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1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5828274-2EF9-4E7A-81EE-2EA619986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1328B-7516-3E08-C0D1-4E676A7C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75" y="1158096"/>
            <a:ext cx="1540565" cy="2555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DD4F95-AAC8-49A0-121D-FD1A2A9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1299382"/>
            <a:ext cx="3751696" cy="2272925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80FA655C-A14A-4E97-B6FB-41150B2CC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77267"/>
            <a:ext cx="542047" cy="2376459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D2E69EA3-AF0D-4963-BD05-5F8D172D4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08147"/>
            <a:ext cx="369761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CA24F386-96F7-46D9-9FB1-606B7695B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098332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6100661-DE42-4292-8B05-19DA0FF5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62DCB34-ABBD-4664-A5E3-8D7E5CFC7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3F0D4DEA-32D7-4538-A4D7-3306B5AE3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098334"/>
            <a:ext cx="7978524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5460-B665-0ECB-C726-C454AFA40539}"/>
              </a:ext>
            </a:extLst>
          </p:cNvPr>
          <p:cNvSpPr txBox="1"/>
          <p:nvPr/>
        </p:nvSpPr>
        <p:spPr>
          <a:xfrm>
            <a:off x="1277301" y="4267831"/>
            <a:ext cx="7409500" cy="1071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4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설치했으면 라이브러리 포함하기 가서 </a:t>
            </a:r>
            <a:r>
              <a:rPr lang="en-US" altLang="ko-KR" sz="34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I2C</a:t>
            </a:r>
            <a:r>
              <a:rPr lang="ko-KR" altLang="en-US" sz="34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를 클릭 해줍니다</a:t>
            </a:r>
            <a:r>
              <a:rPr lang="en-US" altLang="ko-KR" sz="34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ABF5A50-8226-4F5F-936D-F759CC114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00BA45-3CE2-1DB2-FBE1-AFA7002D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5" y="957871"/>
            <a:ext cx="4793627" cy="5543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1DF5DE-78E9-BFFD-D7DA-0227AE23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7871"/>
            <a:ext cx="4992622" cy="554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129C9-FB16-45BE-729A-DB33B4489471}"/>
              </a:ext>
            </a:extLst>
          </p:cNvPr>
          <p:cNvSpPr txBox="1"/>
          <p:nvPr/>
        </p:nvSpPr>
        <p:spPr>
          <a:xfrm>
            <a:off x="860375" y="393959"/>
            <a:ext cx="5769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</a:rPr>
              <a:t> 글자 이동</a:t>
            </a:r>
            <a:r>
              <a:rPr lang="en-US" altLang="ko-KR" sz="2800" dirty="0">
                <a:solidFill>
                  <a:srgbClr val="00B0F0"/>
                </a:solidFill>
              </a:rPr>
              <a:t>, </a:t>
            </a:r>
            <a:r>
              <a:rPr lang="ko-KR" altLang="en-US" sz="2800" dirty="0">
                <a:solidFill>
                  <a:srgbClr val="00B0F0"/>
                </a:solidFill>
              </a:rPr>
              <a:t>초 출력</a:t>
            </a:r>
            <a:r>
              <a:rPr lang="en-US" altLang="ko-KR" sz="2800" dirty="0">
                <a:solidFill>
                  <a:srgbClr val="00B0F0"/>
                </a:solidFill>
              </a:rPr>
              <a:t>, </a:t>
            </a:r>
            <a:r>
              <a:rPr lang="ko-KR" altLang="en-US" sz="2800" dirty="0">
                <a:solidFill>
                  <a:srgbClr val="00B0F0"/>
                </a:solidFill>
              </a:rPr>
              <a:t>깜빡이기 소스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752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740A0-6512-6857-DC05-8F76DBFA65EF}"/>
              </a:ext>
            </a:extLst>
          </p:cNvPr>
          <p:cNvSpPr txBox="1"/>
          <p:nvPr/>
        </p:nvSpPr>
        <p:spPr>
          <a:xfrm>
            <a:off x="1570455" y="1118009"/>
            <a:ext cx="4194241" cy="318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글자 이동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초 출력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깜빡이기 실행 영상</a:t>
            </a:r>
          </a:p>
        </p:txBody>
      </p:sp>
      <p:pic>
        <p:nvPicPr>
          <p:cNvPr id="2" name="bandicam 2022-06-14 15-11-50-781">
            <a:hlinkClick r:id="" action="ppaction://media"/>
            <a:extLst>
              <a:ext uri="{FF2B5EF4-FFF2-40B4-BE49-F238E27FC236}">
                <a16:creationId xmlns:a16="http://schemas.microsoft.com/office/drawing/2014/main" id="{2EF569AE-0EFB-02AE-DB1C-45554C95D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1063" y="1370435"/>
            <a:ext cx="5029540" cy="3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C8E4F-35E8-3988-5B9B-5EDCC10B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22" y="1566087"/>
            <a:ext cx="5429250" cy="413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280498-668E-A8A5-A585-076A1301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52" y="1566087"/>
            <a:ext cx="3543300" cy="433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C0510-4332-CC51-7423-5380A6E1837D}"/>
              </a:ext>
            </a:extLst>
          </p:cNvPr>
          <p:cNvSpPr txBox="1"/>
          <p:nvPr/>
        </p:nvSpPr>
        <p:spPr>
          <a:xfrm>
            <a:off x="1180722" y="788731"/>
            <a:ext cx="556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</a:rPr>
              <a:t>초음파 센서 연동</a:t>
            </a:r>
            <a:r>
              <a:rPr lang="en-US" altLang="ko-KR" sz="2800" dirty="0">
                <a:solidFill>
                  <a:srgbClr val="00B0F0"/>
                </a:solidFill>
              </a:rPr>
              <a:t>, </a:t>
            </a:r>
            <a:r>
              <a:rPr lang="ko-KR" altLang="en-US" sz="2800" dirty="0">
                <a:solidFill>
                  <a:srgbClr val="00B0F0"/>
                </a:solidFill>
              </a:rPr>
              <a:t>거리 출력 소스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646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2071E-7D16-2C04-5DDD-1C67EC76A853}"/>
              </a:ext>
            </a:extLst>
          </p:cNvPr>
          <p:cNvSpPr txBox="1"/>
          <p:nvPr/>
        </p:nvSpPr>
        <p:spPr>
          <a:xfrm>
            <a:off x="1570455" y="1118009"/>
            <a:ext cx="4194241" cy="318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초음파 센서 연동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거리 출력 실행 영상</a:t>
            </a:r>
          </a:p>
        </p:txBody>
      </p:sp>
      <p:pic>
        <p:nvPicPr>
          <p:cNvPr id="2" name="bandicam 2022-06-14 15-51-44-841">
            <a:hlinkClick r:id="" action="ppaction://media"/>
            <a:extLst>
              <a:ext uri="{FF2B5EF4-FFF2-40B4-BE49-F238E27FC236}">
                <a16:creationId xmlns:a16="http://schemas.microsoft.com/office/drawing/2014/main" id="{23DF6AC4-604C-AB43-C248-8886E1D75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3838" y="1729945"/>
            <a:ext cx="5250424" cy="2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4EDB2-A6BF-B54A-8CC4-83E5FD9402B5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0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Thank you.</a:t>
            </a:r>
            <a:endParaRPr lang="en-US" altLang="ko-KR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악수">
            <a:extLst>
              <a:ext uri="{FF2B5EF4-FFF2-40B4-BE49-F238E27FC236}">
                <a16:creationId xmlns:a16="http://schemas.microsoft.com/office/drawing/2014/main" id="{ACE7E6B2-D2FD-ADEC-3352-B45AFBDB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18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97</Words>
  <Application>Microsoft Office PowerPoint</Application>
  <PresentationFormat>와이드스크린</PresentationFormat>
  <Paragraphs>13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I2C LCD출력</vt:lpstr>
      <vt:lpstr>아두이노I2C  이용한 LCD 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I2C LCD출력</dc:title>
  <dc:creator>전승호</dc:creator>
  <cp:lastModifiedBy>전승호</cp:lastModifiedBy>
  <cp:revision>6</cp:revision>
  <dcterms:created xsi:type="dcterms:W3CDTF">2022-06-14T01:48:55Z</dcterms:created>
  <dcterms:modified xsi:type="dcterms:W3CDTF">2022-06-14T07:17:32Z</dcterms:modified>
</cp:coreProperties>
</file>